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B0BC-107B-4A53-BED8-AC27C90D1D8D}" type="datetimeFigureOut">
              <a:rPr lang="es-ES" smtClean="0"/>
              <a:t>28/09/2021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C5959-116D-4EE5-A243-36B924687F1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985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C5959-116D-4EE5-A243-36B924687F1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444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8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5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7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1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67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26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77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79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4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6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9888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ídeo 13">
            <a:extLst>
              <a:ext uri="{FF2B5EF4-FFF2-40B4-BE49-F238E27FC236}">
                <a16:creationId xmlns:a16="http://schemas.microsoft.com/office/drawing/2014/main" id="{B1C1238F-A3B7-490A-A0E5-C3B65B6B48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B77FDD-0975-448B-BD85-FA9693EF9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2807208"/>
          </a:xfrm>
        </p:spPr>
        <p:txBody>
          <a:bodyPr anchor="b"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SISTEMA DE RECOMENDACIÓN DE VIDEOJUEGOS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B83137-140E-4A93-A2A7-83D3EA8C61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3968496"/>
            <a:ext cx="4023360" cy="1208141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Content-</a:t>
            </a:r>
            <a:r>
              <a:rPr lang="es-ES" dirty="0" err="1">
                <a:solidFill>
                  <a:schemeClr val="bg1"/>
                </a:solidFill>
              </a:rPr>
              <a:t>based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System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CF3E1C-0DF8-4D40-B456-21ECE45BAFF8}"/>
              </a:ext>
            </a:extLst>
          </p:cNvPr>
          <p:cNvSpPr txBox="1"/>
          <p:nvPr/>
        </p:nvSpPr>
        <p:spPr>
          <a:xfrm>
            <a:off x="9860280" y="6278251"/>
            <a:ext cx="522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Rafael Manzano Pérez</a:t>
            </a:r>
          </a:p>
        </p:txBody>
      </p:sp>
    </p:spTree>
    <p:extLst>
      <p:ext uri="{BB962C8B-B14F-4D97-AF65-F5344CB8AC3E}">
        <p14:creationId xmlns:p14="http://schemas.microsoft.com/office/powerpoint/2010/main" val="2595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9BEE6F-8792-40E3-A6CE-C6D9CA2D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1014411"/>
            <a:ext cx="4031781" cy="27146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B262577-7E1A-4E9F-BC0A-1384FC22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09" y="4176712"/>
            <a:ext cx="6566382" cy="17430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F9D91C-61C1-4DD4-B20A-F77B4FEB7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934" y="1014412"/>
            <a:ext cx="403178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F0543-03A8-4E9B-9AF6-1D691338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POR TEXTO.</a:t>
            </a:r>
          </a:p>
        </p:txBody>
      </p:sp>
      <p:pic>
        <p:nvPicPr>
          <p:cNvPr id="8" name="Imagen 7" descr="Un periódico con texto e imagen&#10;&#10;Descripción generada automáticamente con confianza media">
            <a:extLst>
              <a:ext uri="{FF2B5EF4-FFF2-40B4-BE49-F238E27FC236}">
                <a16:creationId xmlns:a16="http://schemas.microsoft.com/office/drawing/2014/main" id="{0A8C5D89-D3DF-4BC3-8C1D-485E46693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02" y="1899242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9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7D84DD-9A1E-4ABF-9100-594316336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009775"/>
            <a:ext cx="6772276" cy="60950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E273AFF-3B81-449A-85A8-8B3946CAD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3500437"/>
            <a:ext cx="10792863" cy="20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4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6AFCFB-F522-410F-A875-FBC93076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781175"/>
            <a:ext cx="106870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8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40EF70-0E67-4ED2-8C1E-43DA1B125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65" y="1924050"/>
            <a:ext cx="7245069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6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3F38639-F46B-4A6E-BF62-5DA3990D4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608" y="862012"/>
            <a:ext cx="8396784" cy="27955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FDA65B-C389-4791-9650-5307CA7C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06" y="3833812"/>
            <a:ext cx="10034588" cy="17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81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0A323F6-EC5E-424D-B6D4-EBA1C50C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4591">
            <a:off x="446476" y="1062676"/>
            <a:ext cx="11299045" cy="1402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A344E3-09B6-40EA-9589-81E9BFAEC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3044">
            <a:off x="7411918" y="1524780"/>
            <a:ext cx="4676775" cy="16668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28A8E1-3A79-45C5-AC9C-8237079F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5813">
            <a:off x="2886336" y="3701061"/>
            <a:ext cx="9406790" cy="17112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E67F672-0A13-4293-A182-D267A755C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09601">
            <a:off x="935070" y="2667493"/>
            <a:ext cx="3755283" cy="19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5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2BC00-BF76-438D-BE61-E365228DE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01176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AE7AA-AA39-4D93-A54E-0C75B4F9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Obtención de datos </a:t>
            </a:r>
          </a:p>
        </p:txBody>
      </p:sp>
      <p:pic>
        <p:nvPicPr>
          <p:cNvPr id="5" name="Marcador de contenido 4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7886473-FEDD-4B1E-A97C-2B387101C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803" y="2341563"/>
            <a:ext cx="6472394" cy="3633787"/>
          </a:xfrm>
        </p:spPr>
      </p:pic>
    </p:spTree>
    <p:extLst>
      <p:ext uri="{BB962C8B-B14F-4D97-AF65-F5344CB8AC3E}">
        <p14:creationId xmlns:p14="http://schemas.microsoft.com/office/powerpoint/2010/main" val="51039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E0F4F5E-7DCC-420A-937E-F3AF75EA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54"/>
            <a:ext cx="12192000" cy="463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1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A119B-416E-4F86-9A65-55876029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3" y="729658"/>
            <a:ext cx="11557261" cy="988332"/>
          </a:xfrm>
        </p:spPr>
        <p:txBody>
          <a:bodyPr>
            <a:normAutofit/>
          </a:bodyPr>
          <a:lstStyle/>
          <a:p>
            <a:r>
              <a:rPr lang="es-ES" dirty="0"/>
              <a:t>  Datos obtenidos        |        Problemas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E29C7-D0E1-4931-908D-A94CB785CB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1900" dirty="0"/>
              <a:t>+ 170 000 JUEGOS DIFERENTES</a:t>
            </a:r>
          </a:p>
          <a:p>
            <a:r>
              <a:rPr lang="es-ES" sz="1900" dirty="0"/>
              <a:t>+ 50 VARIABLES</a:t>
            </a:r>
          </a:p>
          <a:p>
            <a:pPr lvl="1"/>
            <a:r>
              <a:rPr lang="es-ES" sz="1600" dirty="0"/>
              <a:t>Tags</a:t>
            </a:r>
          </a:p>
          <a:p>
            <a:pPr lvl="1"/>
            <a:r>
              <a:rPr lang="es-ES" sz="1600" dirty="0"/>
              <a:t>Géneros</a:t>
            </a:r>
          </a:p>
          <a:p>
            <a:pPr lvl="1"/>
            <a:r>
              <a:rPr lang="es-ES" sz="1600" dirty="0" err="1"/>
              <a:t>Storylines</a:t>
            </a:r>
            <a:endParaRPr lang="es-ES" sz="1600" dirty="0"/>
          </a:p>
          <a:p>
            <a:pPr lvl="1"/>
            <a:r>
              <a:rPr lang="es-ES" sz="1600" dirty="0"/>
              <a:t>Fechas de lanzamiento</a:t>
            </a:r>
          </a:p>
          <a:p>
            <a:pPr lvl="1"/>
            <a:r>
              <a:rPr lang="es-ES" sz="1600" dirty="0"/>
              <a:t>Sinopsis</a:t>
            </a:r>
          </a:p>
          <a:p>
            <a:pPr lvl="1"/>
            <a:r>
              <a:rPr lang="es-ES" sz="1600" dirty="0"/>
              <a:t>Videos &amp; </a:t>
            </a:r>
            <a:r>
              <a:rPr lang="es-ES" sz="1600" dirty="0" err="1"/>
              <a:t>Screenshots</a:t>
            </a:r>
            <a:endParaRPr lang="es-ES" sz="1600" dirty="0"/>
          </a:p>
          <a:p>
            <a:pPr lvl="1"/>
            <a:r>
              <a:rPr lang="es-ES" sz="1600" dirty="0" err="1"/>
              <a:t>Covers</a:t>
            </a:r>
            <a:endParaRPr lang="es-ES" sz="1600" dirty="0"/>
          </a:p>
          <a:p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3DD9A0-F016-49E4-A573-7E3D1C6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2328" y="2228002"/>
            <a:ext cx="5194769" cy="3633047"/>
          </a:xfrm>
        </p:spPr>
        <p:txBody>
          <a:bodyPr>
            <a:normAutofit fontScale="92500" lnSpcReduction="10000"/>
          </a:bodyPr>
          <a:lstStyle/>
          <a:p>
            <a:r>
              <a:rPr lang="es-ES" sz="1800" dirty="0"/>
              <a:t>MUCHOS MISSINGS</a:t>
            </a:r>
          </a:p>
          <a:p>
            <a:r>
              <a:rPr lang="es-ES" sz="1800" dirty="0"/>
              <a:t>VALORES DENTRO DE LISTAS</a:t>
            </a:r>
          </a:p>
          <a:p>
            <a:r>
              <a:rPr lang="es-ES" sz="1800" dirty="0"/>
              <a:t>VALORES CON ID</a:t>
            </a:r>
          </a:p>
          <a:p>
            <a:r>
              <a:rPr lang="es-ES" sz="1800" dirty="0"/>
              <a:t>VALORES DUPLICADOS</a:t>
            </a:r>
          </a:p>
          <a:p>
            <a:r>
              <a:rPr lang="es-ES" sz="1800" dirty="0"/>
              <a:t>FECHAS INCORRECTAS</a:t>
            </a:r>
          </a:p>
        </p:txBody>
      </p:sp>
    </p:spTree>
    <p:extLst>
      <p:ext uri="{BB962C8B-B14F-4D97-AF65-F5344CB8AC3E}">
        <p14:creationId xmlns:p14="http://schemas.microsoft.com/office/powerpoint/2010/main" val="712117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B183A98-5183-413E-9508-31820EB30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7" y="763121"/>
            <a:ext cx="4600574" cy="587897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0C3C5A-CE45-40ED-9E44-113C494A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761" y="763121"/>
            <a:ext cx="4399236" cy="5878979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29F6C7A7-8790-4854-9B11-AAD712023940}"/>
              </a:ext>
            </a:extLst>
          </p:cNvPr>
          <p:cNvSpPr/>
          <p:nvPr/>
        </p:nvSpPr>
        <p:spPr>
          <a:xfrm>
            <a:off x="719287" y="5627801"/>
            <a:ext cx="2636655" cy="188537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504336D-F856-45F1-AB5A-8A6D89EDB0C4}"/>
              </a:ext>
            </a:extLst>
          </p:cNvPr>
          <p:cNvSpPr/>
          <p:nvPr/>
        </p:nvSpPr>
        <p:spPr>
          <a:xfrm>
            <a:off x="6096000" y="2205086"/>
            <a:ext cx="2576660" cy="227029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02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8F7E1-1079-477A-B704-B39A1A27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Sistemas de recomendación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C78696-E754-4215-B065-349AFF477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BASADOS EN CONTENIDO</a:t>
            </a:r>
          </a:p>
          <a:p>
            <a:pPr lvl="1"/>
            <a:r>
              <a:rPr lang="es-ES" sz="1600" dirty="0"/>
              <a:t>Por ETIQUETAS O (MULTI)GÉNEROS</a:t>
            </a:r>
          </a:p>
          <a:p>
            <a:pPr lvl="1"/>
            <a:r>
              <a:rPr lang="es-ES" sz="1600" dirty="0"/>
              <a:t>Por TEXTO (sinopsis, resumen, </a:t>
            </a:r>
            <a:r>
              <a:rPr lang="es-ES" sz="1600" dirty="0" err="1"/>
              <a:t>etc</a:t>
            </a:r>
            <a:r>
              <a:rPr lang="es-ES" sz="1600" dirty="0"/>
              <a:t>)</a:t>
            </a:r>
          </a:p>
          <a:p>
            <a:pPr lvl="1"/>
            <a:r>
              <a:rPr lang="es-ES" sz="1600" dirty="0"/>
              <a:t>Sin información o perfiles de usuario</a:t>
            </a:r>
          </a:p>
          <a:p>
            <a:pPr lvl="2"/>
            <a:r>
              <a:rPr lang="es-ES" sz="1500" dirty="0"/>
              <a:t>Rating, históricos, </a:t>
            </a:r>
            <a:r>
              <a:rPr lang="es-ES" sz="1500" dirty="0" err="1"/>
              <a:t>etc</a:t>
            </a:r>
            <a:endParaRPr lang="es-ES" sz="1500" dirty="0"/>
          </a:p>
          <a:p>
            <a:pPr marL="630000" lvl="2" indent="0">
              <a:buNone/>
            </a:pPr>
            <a:endParaRPr lang="es-ES" sz="1500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E1CF7B1-2500-4D22-A885-16931E8E3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64" y="1890876"/>
            <a:ext cx="4114460" cy="2334575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A3309C71-D521-47A7-8F60-35BB5E87F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4413610"/>
            <a:ext cx="5060553" cy="2297491"/>
          </a:xfrm>
          <a:prstGeom prst="rect">
            <a:avLst/>
          </a:prstGeom>
        </p:spPr>
      </p:pic>
      <p:sp>
        <p:nvSpPr>
          <p:cNvPr id="11" name="Signo de multiplicación 10">
            <a:extLst>
              <a:ext uri="{FF2B5EF4-FFF2-40B4-BE49-F238E27FC236}">
                <a16:creationId xmlns:a16="http://schemas.microsoft.com/office/drawing/2014/main" id="{DC96F2BC-A455-42D7-A128-3CD10C4F3057}"/>
              </a:ext>
            </a:extLst>
          </p:cNvPr>
          <p:cNvSpPr/>
          <p:nvPr/>
        </p:nvSpPr>
        <p:spPr>
          <a:xfrm>
            <a:off x="5108541" y="5993287"/>
            <a:ext cx="1072300" cy="905973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52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69501-667F-48F7-A301-DB13425F1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DISTINCIONES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0C7CAB-FEC6-4647-9441-92247A1A8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GÉNEROS O ETIQUETAS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963364-D9DB-4B34-BF9E-2E0591EBCF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/>
              <a:t>Get</a:t>
            </a:r>
            <a:r>
              <a:rPr lang="es-ES" dirty="0"/>
              <a:t> </a:t>
            </a:r>
            <a:r>
              <a:rPr lang="es-ES" dirty="0" err="1"/>
              <a:t>dummies</a:t>
            </a:r>
            <a:endParaRPr lang="es-ES" dirty="0"/>
          </a:p>
          <a:p>
            <a:r>
              <a:rPr lang="es-ES" dirty="0"/>
              <a:t>Jaccard Score (</a:t>
            </a:r>
            <a:r>
              <a:rPr lang="es-ES" dirty="0" err="1"/>
              <a:t>Sciikit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)</a:t>
            </a:r>
          </a:p>
          <a:p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Distance</a:t>
            </a:r>
            <a:r>
              <a:rPr lang="es-ES" dirty="0"/>
              <a:t> (</a:t>
            </a:r>
            <a:r>
              <a:rPr lang="es-ES" dirty="0" err="1"/>
              <a:t>Scipy</a:t>
            </a:r>
            <a:r>
              <a:rPr lang="es-ES" dirty="0"/>
              <a:t>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3CBC7A-81D0-440B-8926-61EA7352E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POR TEXTO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8124FB2-1E13-4CEC-90E7-8FC36D07AC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ES" dirty="0" err="1"/>
              <a:t>Vectorizer</a:t>
            </a:r>
            <a:r>
              <a:rPr lang="es-ES" dirty="0"/>
              <a:t> (</a:t>
            </a:r>
            <a:r>
              <a:rPr lang="es-ES" dirty="0" err="1"/>
              <a:t>Sciikit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) TF-IDF</a:t>
            </a:r>
          </a:p>
          <a:p>
            <a:r>
              <a:rPr lang="es-ES" dirty="0" err="1"/>
              <a:t>Cosine</a:t>
            </a:r>
            <a:r>
              <a:rPr lang="es-ES" dirty="0"/>
              <a:t> </a:t>
            </a:r>
            <a:r>
              <a:rPr lang="es-ES" dirty="0" err="1"/>
              <a:t>Similarity</a:t>
            </a:r>
            <a:r>
              <a:rPr lang="es-ES" dirty="0"/>
              <a:t> (</a:t>
            </a:r>
            <a:r>
              <a:rPr lang="es-ES" dirty="0" err="1"/>
              <a:t>Sciikit</a:t>
            </a:r>
            <a:r>
              <a:rPr lang="es-ES" dirty="0"/>
              <a:t> </a:t>
            </a:r>
            <a:r>
              <a:rPr lang="es-ES" dirty="0" err="1"/>
              <a:t>Learn</a:t>
            </a:r>
            <a:r>
              <a:rPr lang="es-ES" dirty="0"/>
              <a:t>)</a:t>
            </a:r>
          </a:p>
        </p:txBody>
      </p:sp>
      <p:pic>
        <p:nvPicPr>
          <p:cNvPr id="8" name="Imagen 7" descr="Diagrama, Diagrama de Venn&#10;&#10;Descripción generada automáticamente">
            <a:extLst>
              <a:ext uri="{FF2B5EF4-FFF2-40B4-BE49-F238E27FC236}">
                <a16:creationId xmlns:a16="http://schemas.microsoft.com/office/drawing/2014/main" id="{724E4973-FBE5-4FF0-A556-1478D3DAA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25" y="4148968"/>
            <a:ext cx="4656841" cy="2619473"/>
          </a:xfrm>
          <a:prstGeom prst="rect">
            <a:avLst/>
          </a:prstGeom>
        </p:spPr>
      </p:pic>
      <p:pic>
        <p:nvPicPr>
          <p:cNvPr id="10" name="Imagen 9" descr="Forma&#10;&#10;Descripción generada automáticamente con confianza media">
            <a:extLst>
              <a:ext uri="{FF2B5EF4-FFF2-40B4-BE49-F238E27FC236}">
                <a16:creationId xmlns:a16="http://schemas.microsoft.com/office/drawing/2014/main" id="{473F2E7E-6CF4-4631-BA7E-8304679A5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6" y="5950610"/>
            <a:ext cx="3489963" cy="907390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57C7F01E-DE60-43C2-8BD3-0E05ED4A9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6" y="3710231"/>
            <a:ext cx="3062046" cy="22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9AC2E-8517-4CBC-BE30-46C432180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POR GÉNEROS O ETIQUETAS 	(TAGS)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36964A-8FDB-4CF7-BCB0-2038A1B4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4" y="2752725"/>
            <a:ext cx="118776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1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CC18057-7782-406E-8B0E-7193F386C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762000"/>
            <a:ext cx="6353175" cy="1562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FF979F-640D-4AB4-8D47-FB524EEC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686051"/>
            <a:ext cx="9353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1265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1253B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131</Words>
  <Application>Microsoft Office PowerPoint</Application>
  <PresentationFormat>Panorámica</PresentationFormat>
  <Paragraphs>37</Paragraphs>
  <Slides>17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Calibri</vt:lpstr>
      <vt:lpstr>Univers</vt:lpstr>
      <vt:lpstr>Univers Condensed</vt:lpstr>
      <vt:lpstr>Wingdings 2</vt:lpstr>
      <vt:lpstr>DividendVTI</vt:lpstr>
      <vt:lpstr>SISTEMA DE RECOMENDACIÓN DE VIDEOJUEGOS</vt:lpstr>
      <vt:lpstr>Obtención de datos </vt:lpstr>
      <vt:lpstr>Presentación de PowerPoint</vt:lpstr>
      <vt:lpstr>  Datos obtenidos        |        Problemas</vt:lpstr>
      <vt:lpstr>Presentación de PowerPoint</vt:lpstr>
      <vt:lpstr>Sistemas de recomendación</vt:lpstr>
      <vt:lpstr>DISTINCIONES</vt:lpstr>
      <vt:lpstr>SISTEMA POR GÉNEROS O ETIQUETAS  (TAGS)</vt:lpstr>
      <vt:lpstr>Presentación de PowerPoint</vt:lpstr>
      <vt:lpstr>Presentación de PowerPoint</vt:lpstr>
      <vt:lpstr>SISTEMA POR TEXTO.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Manzano Pérez</dc:creator>
  <cp:lastModifiedBy>Rafael Manzano Pérez</cp:lastModifiedBy>
  <cp:revision>6</cp:revision>
  <dcterms:created xsi:type="dcterms:W3CDTF">2021-09-28T01:05:45Z</dcterms:created>
  <dcterms:modified xsi:type="dcterms:W3CDTF">2021-09-28T03:37:50Z</dcterms:modified>
</cp:coreProperties>
</file>